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T Sans Narrow"/>
      <p:regular r:id="rId17"/>
      <p:bold r:id="rId18"/>
    </p:embeddedFont>
    <p:embeddedFont>
      <p:font typeface="Open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penSans-bold.fntdata"/><Relationship Id="rId11" Type="http://schemas.openxmlformats.org/officeDocument/2006/relationships/slide" Target="slides/slide6.xml"/><Relationship Id="rId22" Type="http://schemas.openxmlformats.org/officeDocument/2006/relationships/font" Target="fonts/OpenSans-boldItalic.fntdata"/><Relationship Id="rId10" Type="http://schemas.openxmlformats.org/officeDocument/2006/relationships/slide" Target="slides/slide5.xml"/><Relationship Id="rId21" Type="http://schemas.openxmlformats.org/officeDocument/2006/relationships/font" Target="fonts/OpenSans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TSansNarrow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regular.fntdata"/><Relationship Id="rId6" Type="http://schemas.openxmlformats.org/officeDocument/2006/relationships/slide" Target="slides/slide1.xml"/><Relationship Id="rId18" Type="http://schemas.openxmlformats.org/officeDocument/2006/relationships/font" Target="fonts/PTSansNarrow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5557e4c1f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5557e4c1f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5552489a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5552489a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551008034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551008034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530848cce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1530848cce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52cbe95f82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52cbe95f82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556eaadda9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556eaadda9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556eaadc5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556eaadc5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1559c8d95a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1559c8d95a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15529c713d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15529c713d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5557e4c1f1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15557e4c1f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" name="Google Shape;64;p13"/>
          <p:cNvGrpSpPr/>
          <p:nvPr/>
        </p:nvGrpSpPr>
        <p:grpSpPr>
          <a:xfrm>
            <a:off x="0" y="0"/>
            <a:ext cx="9144153" cy="5143624"/>
            <a:chOff x="-77" y="25"/>
            <a:chExt cx="9144153" cy="5143624"/>
          </a:xfrm>
        </p:grpSpPr>
        <p:sp>
          <p:nvSpPr>
            <p:cNvPr id="65" name="Google Shape;65;p13"/>
            <p:cNvSpPr/>
            <p:nvPr/>
          </p:nvSpPr>
          <p:spPr>
            <a:xfrm rot="-5400000">
              <a:off x="-47653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 rot="-5400000">
              <a:off x="-47653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 rot="-5400000">
              <a:off x="-47653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 rot="-5400000">
              <a:off x="-47653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 rot="-5400000">
              <a:off x="-47653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 rot="5400000">
              <a:off x="714198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 rot="-5400000">
              <a:off x="714322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 rot="5400000">
              <a:off x="714198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 rot="-5400000">
              <a:off x="714322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 rot="5400000">
              <a:off x="714198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 rot="-5400000">
              <a:off x="714322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 rot="5400000">
              <a:off x="714198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 rot="5400000">
              <a:off x="714198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 rot="-5400000">
              <a:off x="714322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 rot="5400000">
              <a:off x="714198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 rot="-5400000">
              <a:off x="714322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 rot="5400000">
              <a:off x="1476173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 rot="-5400000">
              <a:off x="1476296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 rot="5400000">
              <a:off x="1476173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 rot="-5400000">
              <a:off x="1476296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 rot="5400000">
              <a:off x="1476173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 rot="-5400000">
              <a:off x="1476296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 rot="5400000">
              <a:off x="1476173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 rot="5400000">
              <a:off x="1476173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 rot="-5400000">
              <a:off x="1476296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 rot="5400000">
              <a:off x="1476173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 rot="-5400000">
              <a:off x="1476296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 rot="5400000">
              <a:off x="2238147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 rot="-5400000">
              <a:off x="2238271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 rot="5400000">
              <a:off x="2238147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 rot="-5400000">
              <a:off x="2238271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 rot="5400000">
              <a:off x="2238147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 rot="-5400000">
              <a:off x="2238271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 rot="5400000">
              <a:off x="2238147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 rot="5400000">
              <a:off x="2238147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 rot="-5400000">
              <a:off x="2238271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 rot="5400000">
              <a:off x="2238147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 rot="-5400000">
              <a:off x="2238271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 rot="5400000">
              <a:off x="3000173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 rot="-5400000">
              <a:off x="3000297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 rot="5400000">
              <a:off x="3000173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 rot="-5400000">
              <a:off x="3000297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 rot="5400000">
              <a:off x="3000173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 rot="-5400000">
              <a:off x="3000297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 rot="5400000">
              <a:off x="3000173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 rot="5400000">
              <a:off x="3000173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 rot="-5400000">
              <a:off x="3000297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 rot="5400000">
              <a:off x="3000173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 rot="-5400000">
              <a:off x="3000297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5400000">
              <a:off x="3762251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 rot="-5400000">
              <a:off x="3762374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 rot="5400000">
              <a:off x="3762251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 rot="-5400000">
              <a:off x="3762374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 rot="5400000">
              <a:off x="3762251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 rot="-5400000">
              <a:off x="3762374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 rot="5400000">
              <a:off x="3762251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 rot="5400000">
              <a:off x="3762251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 rot="-5400000">
              <a:off x="3762374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 rot="5400000">
              <a:off x="3762251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 rot="-5400000">
              <a:off x="3762374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 rot="5400000">
              <a:off x="-47777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 rot="5400000">
              <a:off x="-47777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 rot="5400000">
              <a:off x="-47777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 rot="5400000">
              <a:off x="-47777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 rot="-5400000">
              <a:off x="166697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rot="5400000">
              <a:off x="-47777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 rot="5400000">
              <a:off x="-47777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 flipH="1" rot="-5400000">
              <a:off x="166697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rot="-5400000">
              <a:off x="928672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flipH="1" rot="-5400000">
              <a:off x="928672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rot="-5400000">
              <a:off x="1690646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flipH="1" rot="-5400000">
              <a:off x="1690646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rot="-5400000">
              <a:off x="2452621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flipH="1" rot="-5400000">
              <a:off x="2452621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rot="-5400000">
              <a:off x="3214647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flipH="1" rot="-5400000">
              <a:off x="3214647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rot="-5400000">
              <a:off x="3976724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 rot="-5400000">
              <a:off x="3976724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4524349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 rot="-5400000">
              <a:off x="4524349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 rot="-5400000">
              <a:off x="4524349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 rot="-5400000">
              <a:off x="4524349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 rot="-5400000">
              <a:off x="4524349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 rot="5400000">
              <a:off x="5286200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 rot="-5400000">
              <a:off x="5286324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 rot="5400000">
              <a:off x="5286200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 rot="-5400000">
              <a:off x="5286324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 rot="5400000">
              <a:off x="5286200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 rot="-5400000">
              <a:off x="5286324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 rot="5400000">
              <a:off x="5286200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 rot="5400000">
              <a:off x="5286200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 rot="-5400000">
              <a:off x="5286324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 rot="5400000">
              <a:off x="5286200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 rot="-5400000">
              <a:off x="5286324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 rot="5400000">
              <a:off x="6048175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 rot="-5400000">
              <a:off x="6048298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 rot="5400000">
              <a:off x="6048175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 rot="-5400000">
              <a:off x="6048298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 rot="5400000">
              <a:off x="6048175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 rot="-5400000">
              <a:off x="6048298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3"/>
            <p:cNvSpPr/>
            <p:nvPr/>
          </p:nvSpPr>
          <p:spPr>
            <a:xfrm rot="5400000">
              <a:off x="6048175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13"/>
            <p:cNvSpPr/>
            <p:nvPr/>
          </p:nvSpPr>
          <p:spPr>
            <a:xfrm rot="5400000">
              <a:off x="6048175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 rot="-5400000">
              <a:off x="6048298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 rot="5400000">
              <a:off x="6048175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 rot="-5400000">
              <a:off x="6048298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3"/>
            <p:cNvSpPr/>
            <p:nvPr/>
          </p:nvSpPr>
          <p:spPr>
            <a:xfrm rot="5400000">
              <a:off x="6810149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3"/>
            <p:cNvSpPr/>
            <p:nvPr/>
          </p:nvSpPr>
          <p:spPr>
            <a:xfrm rot="-5400000">
              <a:off x="6810273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3"/>
            <p:cNvSpPr/>
            <p:nvPr/>
          </p:nvSpPr>
          <p:spPr>
            <a:xfrm rot="5400000">
              <a:off x="6810149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3"/>
            <p:cNvSpPr/>
            <p:nvPr/>
          </p:nvSpPr>
          <p:spPr>
            <a:xfrm rot="-5400000">
              <a:off x="6810273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13"/>
            <p:cNvSpPr/>
            <p:nvPr/>
          </p:nvSpPr>
          <p:spPr>
            <a:xfrm rot="5400000">
              <a:off x="6810149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13"/>
            <p:cNvSpPr/>
            <p:nvPr/>
          </p:nvSpPr>
          <p:spPr>
            <a:xfrm rot="-5400000">
              <a:off x="6810273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rot="5400000">
              <a:off x="6810149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3"/>
            <p:cNvSpPr/>
            <p:nvPr/>
          </p:nvSpPr>
          <p:spPr>
            <a:xfrm rot="5400000">
              <a:off x="6810149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3"/>
            <p:cNvSpPr/>
            <p:nvPr/>
          </p:nvSpPr>
          <p:spPr>
            <a:xfrm rot="-5400000">
              <a:off x="6810273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 rot="5400000">
              <a:off x="6810149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3"/>
            <p:cNvSpPr/>
            <p:nvPr/>
          </p:nvSpPr>
          <p:spPr>
            <a:xfrm rot="-5400000">
              <a:off x="6810273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13"/>
            <p:cNvSpPr/>
            <p:nvPr/>
          </p:nvSpPr>
          <p:spPr>
            <a:xfrm rot="5400000">
              <a:off x="7572175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3"/>
            <p:cNvSpPr/>
            <p:nvPr/>
          </p:nvSpPr>
          <p:spPr>
            <a:xfrm rot="-5400000">
              <a:off x="7572299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3"/>
            <p:cNvSpPr/>
            <p:nvPr/>
          </p:nvSpPr>
          <p:spPr>
            <a:xfrm rot="5400000">
              <a:off x="7572175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3"/>
            <p:cNvSpPr/>
            <p:nvPr/>
          </p:nvSpPr>
          <p:spPr>
            <a:xfrm rot="-5400000">
              <a:off x="7572299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3"/>
            <p:cNvSpPr/>
            <p:nvPr/>
          </p:nvSpPr>
          <p:spPr>
            <a:xfrm rot="5400000">
              <a:off x="7572175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3"/>
            <p:cNvSpPr/>
            <p:nvPr/>
          </p:nvSpPr>
          <p:spPr>
            <a:xfrm rot="-5400000">
              <a:off x="7572299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3"/>
            <p:cNvSpPr/>
            <p:nvPr/>
          </p:nvSpPr>
          <p:spPr>
            <a:xfrm rot="5400000">
              <a:off x="7572175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3"/>
            <p:cNvSpPr/>
            <p:nvPr/>
          </p:nvSpPr>
          <p:spPr>
            <a:xfrm rot="5400000">
              <a:off x="7572175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3"/>
            <p:cNvSpPr/>
            <p:nvPr/>
          </p:nvSpPr>
          <p:spPr>
            <a:xfrm rot="-5400000">
              <a:off x="7572299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3"/>
            <p:cNvSpPr/>
            <p:nvPr/>
          </p:nvSpPr>
          <p:spPr>
            <a:xfrm rot="5400000">
              <a:off x="7572175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3"/>
            <p:cNvSpPr/>
            <p:nvPr/>
          </p:nvSpPr>
          <p:spPr>
            <a:xfrm rot="-5400000">
              <a:off x="7572299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3"/>
            <p:cNvSpPr/>
            <p:nvPr/>
          </p:nvSpPr>
          <p:spPr>
            <a:xfrm rot="5400000">
              <a:off x="8334253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3"/>
            <p:cNvSpPr/>
            <p:nvPr/>
          </p:nvSpPr>
          <p:spPr>
            <a:xfrm rot="-5400000">
              <a:off x="8334377" y="219061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3"/>
            <p:cNvSpPr/>
            <p:nvPr/>
          </p:nvSpPr>
          <p:spPr>
            <a:xfrm rot="5400000">
              <a:off x="8334253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3"/>
            <p:cNvSpPr/>
            <p:nvPr/>
          </p:nvSpPr>
          <p:spPr>
            <a:xfrm rot="-5400000">
              <a:off x="8334377" y="304787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3"/>
            <p:cNvSpPr/>
            <p:nvPr/>
          </p:nvSpPr>
          <p:spPr>
            <a:xfrm rot="5400000">
              <a:off x="8334253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3"/>
            <p:cNvSpPr/>
            <p:nvPr/>
          </p:nvSpPr>
          <p:spPr>
            <a:xfrm rot="-5400000">
              <a:off x="8334377" y="390514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3"/>
            <p:cNvSpPr/>
            <p:nvPr/>
          </p:nvSpPr>
          <p:spPr>
            <a:xfrm rot="5400000">
              <a:off x="8334253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3"/>
            <p:cNvSpPr/>
            <p:nvPr/>
          </p:nvSpPr>
          <p:spPr>
            <a:xfrm rot="5400000">
              <a:off x="8334253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3"/>
            <p:cNvSpPr/>
            <p:nvPr/>
          </p:nvSpPr>
          <p:spPr>
            <a:xfrm rot="-5400000">
              <a:off x="8334377" y="47618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3"/>
            <p:cNvSpPr/>
            <p:nvPr/>
          </p:nvSpPr>
          <p:spPr>
            <a:xfrm rot="5400000">
              <a:off x="8334253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3"/>
            <p:cNvSpPr/>
            <p:nvPr/>
          </p:nvSpPr>
          <p:spPr>
            <a:xfrm rot="-5400000">
              <a:off x="8334377" y="13334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3"/>
            <p:cNvSpPr/>
            <p:nvPr/>
          </p:nvSpPr>
          <p:spPr>
            <a:xfrm rot="5400000">
              <a:off x="4524225" y="176215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3"/>
            <p:cNvSpPr/>
            <p:nvPr/>
          </p:nvSpPr>
          <p:spPr>
            <a:xfrm rot="5400000">
              <a:off x="4524225" y="261942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3"/>
            <p:cNvSpPr/>
            <p:nvPr/>
          </p:nvSpPr>
          <p:spPr>
            <a:xfrm rot="5400000">
              <a:off x="4524225" y="3476684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3"/>
            <p:cNvSpPr/>
            <p:nvPr/>
          </p:nvSpPr>
          <p:spPr>
            <a:xfrm rot="5400000">
              <a:off x="4524225" y="4333949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3"/>
            <p:cNvSpPr/>
            <p:nvPr/>
          </p:nvSpPr>
          <p:spPr>
            <a:xfrm rot="-5400000">
              <a:off x="4738699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3"/>
            <p:cNvSpPr/>
            <p:nvPr/>
          </p:nvSpPr>
          <p:spPr>
            <a:xfrm rot="5400000">
              <a:off x="4524225" y="47725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3"/>
            <p:cNvSpPr/>
            <p:nvPr/>
          </p:nvSpPr>
          <p:spPr>
            <a:xfrm rot="5400000">
              <a:off x="4524225" y="904990"/>
              <a:ext cx="857400" cy="762000"/>
            </a:xfrm>
            <a:prstGeom prst="triangle">
              <a:avLst>
                <a:gd fmla="val 50000" name="adj"/>
              </a:avLst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3"/>
            <p:cNvSpPr/>
            <p:nvPr/>
          </p:nvSpPr>
          <p:spPr>
            <a:xfrm flipH="1" rot="-5400000">
              <a:off x="4738699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3"/>
            <p:cNvSpPr/>
            <p:nvPr/>
          </p:nvSpPr>
          <p:spPr>
            <a:xfrm rot="-5400000">
              <a:off x="5500674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3"/>
            <p:cNvSpPr/>
            <p:nvPr/>
          </p:nvSpPr>
          <p:spPr>
            <a:xfrm flipH="1" rot="-5400000">
              <a:off x="5500674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3"/>
            <p:cNvSpPr/>
            <p:nvPr/>
          </p:nvSpPr>
          <p:spPr>
            <a:xfrm rot="-5400000">
              <a:off x="6262648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3"/>
            <p:cNvSpPr/>
            <p:nvPr/>
          </p:nvSpPr>
          <p:spPr>
            <a:xfrm flipH="1" rot="-5400000">
              <a:off x="6262648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3"/>
            <p:cNvSpPr/>
            <p:nvPr/>
          </p:nvSpPr>
          <p:spPr>
            <a:xfrm rot="-5400000">
              <a:off x="7024623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3"/>
            <p:cNvSpPr/>
            <p:nvPr/>
          </p:nvSpPr>
          <p:spPr>
            <a:xfrm flipH="1" rot="-5400000">
              <a:off x="7024623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3"/>
            <p:cNvSpPr/>
            <p:nvPr/>
          </p:nvSpPr>
          <p:spPr>
            <a:xfrm rot="-5400000">
              <a:off x="7786649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3"/>
            <p:cNvSpPr/>
            <p:nvPr/>
          </p:nvSpPr>
          <p:spPr>
            <a:xfrm flipH="1" rot="-5400000">
              <a:off x="7786649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3"/>
            <p:cNvSpPr/>
            <p:nvPr/>
          </p:nvSpPr>
          <p:spPr>
            <a:xfrm rot="-5400000">
              <a:off x="8548727" y="4548163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3"/>
            <p:cNvSpPr/>
            <p:nvPr/>
          </p:nvSpPr>
          <p:spPr>
            <a:xfrm flipH="1" rot="-5400000">
              <a:off x="8548727" y="-166420"/>
              <a:ext cx="428700" cy="762000"/>
            </a:xfrm>
            <a:prstGeom prst="rtTriangle">
              <a:avLst/>
            </a:prstGeom>
            <a:solidFill>
              <a:schemeClr val="accent3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1" name="Google Shape;221;p13"/>
          <p:cNvSpPr/>
          <p:nvPr/>
        </p:nvSpPr>
        <p:spPr>
          <a:xfrm>
            <a:off x="1527325" y="1290025"/>
            <a:ext cx="6089400" cy="256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3"/>
          <p:cNvSpPr txBox="1"/>
          <p:nvPr>
            <p:ph type="title"/>
          </p:nvPr>
        </p:nvSpPr>
        <p:spPr>
          <a:xfrm>
            <a:off x="1885350" y="1897113"/>
            <a:ext cx="5373300" cy="1349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21212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21212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21212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21212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21212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21212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21212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21212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32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23" name="Google Shape;22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4"/>
          <p:cNvSpPr/>
          <p:nvPr/>
        </p:nvSpPr>
        <p:spPr>
          <a:xfrm>
            <a:off x="0" y="981549"/>
            <a:ext cx="9144000" cy="708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7" name="Google Shape;227;p14"/>
          <p:cNvPicPr preferRelativeResize="0"/>
          <p:nvPr/>
        </p:nvPicPr>
        <p:blipFill rotWithShape="1">
          <a:blip r:embed="rId2">
            <a:alphaModFix/>
          </a:blip>
          <a:srcRect b="38309" l="0" r="0" t="38312"/>
          <a:stretch/>
        </p:blipFill>
        <p:spPr>
          <a:xfrm>
            <a:off x="0" y="0"/>
            <a:ext cx="9144006" cy="981554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14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2400"/>
              <a:buNone/>
              <a:defRPr b="1" sz="2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29" name="Google Shape;229;p14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600"/>
              <a:buChar char="●"/>
              <a:defRPr sz="1600">
                <a:solidFill>
                  <a:srgbClr val="21212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●"/>
              <a:defRPr sz="1400">
                <a:solidFill>
                  <a:srgbClr val="21212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○"/>
              <a:defRPr sz="1400">
                <a:solidFill>
                  <a:srgbClr val="21212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12121"/>
              </a:buClr>
              <a:buSzPts val="1400"/>
              <a:buChar char="■"/>
              <a:defRPr sz="1400">
                <a:solidFill>
                  <a:srgbClr val="212121"/>
                </a:solidFill>
              </a:defRPr>
            </a:lvl9pPr>
          </a:lstStyle>
          <a:p/>
        </p:txBody>
      </p:sp>
      <p:sp>
        <p:nvSpPr>
          <p:cNvPr id="230" name="Google Shape;23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AUTOLAYOUT_2">
    <p:bg>
      <p:bgPr>
        <a:solidFill>
          <a:srgbClr val="FFFFFF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15"/>
          <p:cNvSpPr/>
          <p:nvPr/>
        </p:nvSpPr>
        <p:spPr>
          <a:xfrm>
            <a:off x="2316574" y="3364649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5"/>
          <p:cNvSpPr/>
          <p:nvPr/>
        </p:nvSpPr>
        <p:spPr>
          <a:xfrm>
            <a:off x="6118424" y="1414824"/>
            <a:ext cx="1632000" cy="1632000"/>
          </a:xfrm>
          <a:prstGeom prst="ellipse">
            <a:avLst/>
          </a:prstGeom>
          <a:noFill/>
          <a:ln cap="flat" cmpd="sng" w="19050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5"/>
          <p:cNvSpPr/>
          <p:nvPr/>
        </p:nvSpPr>
        <p:spPr>
          <a:xfrm>
            <a:off x="7500225" y="4086700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p15"/>
          <p:cNvSpPr/>
          <p:nvPr/>
        </p:nvSpPr>
        <p:spPr>
          <a:xfrm>
            <a:off x="794188" y="1494263"/>
            <a:ext cx="831300" cy="831300"/>
          </a:xfrm>
          <a:prstGeom prst="ellipse">
            <a:avLst/>
          </a:prstGeom>
          <a:noFill/>
          <a:ln cap="flat" cmpd="sng" w="19050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15"/>
          <p:cNvSpPr/>
          <p:nvPr/>
        </p:nvSpPr>
        <p:spPr>
          <a:xfrm>
            <a:off x="1080300" y="1677414"/>
            <a:ext cx="3452400" cy="302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15"/>
          <p:cNvSpPr/>
          <p:nvPr/>
        </p:nvSpPr>
        <p:spPr>
          <a:xfrm>
            <a:off x="4611275" y="1677414"/>
            <a:ext cx="3452400" cy="3029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15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400"/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0" name="Google Shape;240;p15"/>
          <p:cNvSpPr txBox="1"/>
          <p:nvPr>
            <p:ph idx="1" type="body"/>
          </p:nvPr>
        </p:nvSpPr>
        <p:spPr>
          <a:xfrm>
            <a:off x="1347900" y="1876875"/>
            <a:ext cx="2917200" cy="263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1" name="Google Shape;241;p15"/>
          <p:cNvSpPr txBox="1"/>
          <p:nvPr>
            <p:ph idx="2" type="body"/>
          </p:nvPr>
        </p:nvSpPr>
        <p:spPr>
          <a:xfrm>
            <a:off x="4878875" y="1876925"/>
            <a:ext cx="2917200" cy="2630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42" name="Google Shape;242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66666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AUTOLAYOUT_3">
    <p:bg>
      <p:bgPr>
        <a:solidFill>
          <a:srgbClr val="FFFFF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16"/>
          <p:cNvSpPr/>
          <p:nvPr/>
        </p:nvSpPr>
        <p:spPr>
          <a:xfrm flipH="1">
            <a:off x="3225000" y="1448425"/>
            <a:ext cx="5919000" cy="3695100"/>
          </a:xfrm>
          <a:prstGeom prst="rtTriangle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6"/>
          <p:cNvSpPr/>
          <p:nvPr/>
        </p:nvSpPr>
        <p:spPr>
          <a:xfrm flipH="1">
            <a:off x="3397800" y="1448425"/>
            <a:ext cx="5746200" cy="3695100"/>
          </a:xfrm>
          <a:prstGeom prst="rtTriangle">
            <a:avLst/>
          </a:prstGeom>
          <a:solidFill>
            <a:srgbClr val="E0E0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6"/>
          <p:cNvSpPr/>
          <p:nvPr/>
        </p:nvSpPr>
        <p:spPr>
          <a:xfrm flipH="1">
            <a:off x="3836700" y="1448475"/>
            <a:ext cx="5307300" cy="3695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p16"/>
          <p:cNvSpPr txBox="1"/>
          <p:nvPr>
            <p:ph type="ctrTitle"/>
          </p:nvPr>
        </p:nvSpPr>
        <p:spPr>
          <a:xfrm>
            <a:off x="335250" y="932100"/>
            <a:ext cx="5508300" cy="1655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b="1" sz="5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9" name="Google Shape;249;p16"/>
          <p:cNvSpPr txBox="1"/>
          <p:nvPr>
            <p:ph idx="1" type="subTitle"/>
          </p:nvPr>
        </p:nvSpPr>
        <p:spPr>
          <a:xfrm>
            <a:off x="335250" y="2727850"/>
            <a:ext cx="3914700" cy="16125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0" name="Google Shape;250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AUTOLAYOUT_4">
    <p:bg>
      <p:bgPr>
        <a:solidFill>
          <a:srgbClr val="FFFFFF"/>
        </a:solidFill>
      </p:bgPr>
    </p:bg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17"/>
          <p:cNvSpPr/>
          <p:nvPr/>
        </p:nvSpPr>
        <p:spPr>
          <a:xfrm>
            <a:off x="-25" y="0"/>
            <a:ext cx="9144000" cy="1741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17"/>
          <p:cNvSpPr/>
          <p:nvPr/>
        </p:nvSpPr>
        <p:spPr>
          <a:xfrm>
            <a:off x="6551675" y="0"/>
            <a:ext cx="2592300" cy="1741500"/>
          </a:xfrm>
          <a:prstGeom prst="rect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7"/>
          <p:cNvSpPr/>
          <p:nvPr/>
        </p:nvSpPr>
        <p:spPr>
          <a:xfrm rot="10800000">
            <a:off x="3991228" y="0"/>
            <a:ext cx="1727100" cy="17415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7"/>
          <p:cNvSpPr/>
          <p:nvPr/>
        </p:nvSpPr>
        <p:spPr>
          <a:xfrm rot="10800000">
            <a:off x="3991228" y="0"/>
            <a:ext cx="1727100" cy="1741500"/>
          </a:xfrm>
          <a:prstGeom prst="flowChartDelay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7"/>
          <p:cNvSpPr/>
          <p:nvPr/>
        </p:nvSpPr>
        <p:spPr>
          <a:xfrm rot="10800000">
            <a:off x="4431837" y="0"/>
            <a:ext cx="1727100" cy="17415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7"/>
          <p:cNvSpPr/>
          <p:nvPr/>
        </p:nvSpPr>
        <p:spPr>
          <a:xfrm rot="10800000">
            <a:off x="4431837" y="0"/>
            <a:ext cx="1727100" cy="1741500"/>
          </a:xfrm>
          <a:prstGeom prst="flowChartDelay">
            <a:avLst/>
          </a:prstGeom>
          <a:solidFill>
            <a:srgbClr val="FFFFFF">
              <a:alpha val="188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7"/>
          <p:cNvSpPr/>
          <p:nvPr/>
        </p:nvSpPr>
        <p:spPr>
          <a:xfrm rot="10800000">
            <a:off x="4856511" y="0"/>
            <a:ext cx="1727100" cy="1741500"/>
          </a:xfrm>
          <a:prstGeom prst="flowChartDelay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7"/>
          <p:cNvSpPr/>
          <p:nvPr/>
        </p:nvSpPr>
        <p:spPr>
          <a:xfrm rot="10800000">
            <a:off x="4856511" y="0"/>
            <a:ext cx="1727100" cy="1741500"/>
          </a:xfrm>
          <a:prstGeom prst="flowChartDelay">
            <a:avLst/>
          </a:prstGeom>
          <a:solidFill>
            <a:srgbClr val="FFFFFF">
              <a:alpha val="2509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17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2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2" name="Google Shape;262;p17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3" name="Google Shape;263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abhlyb.axshare.com/main.html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://drive.google.com/file/d/1IYERe1XznLDU07HRQI9UIDWPyuMuiHZJ/view" TargetMode="External"/><Relationship Id="rId4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Relationship Id="rId4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18"/>
          <p:cNvSpPr txBox="1"/>
          <p:nvPr>
            <p:ph type="ctrTitle"/>
          </p:nvPr>
        </p:nvSpPr>
        <p:spPr>
          <a:xfrm>
            <a:off x="335250" y="932100"/>
            <a:ext cx="5508300" cy="16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RPI Foodies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69" name="Google Shape;269;p18"/>
          <p:cNvSpPr txBox="1"/>
          <p:nvPr>
            <p:ph idx="1" type="subTitle"/>
          </p:nvPr>
        </p:nvSpPr>
        <p:spPr>
          <a:xfrm>
            <a:off x="335250" y="2727850"/>
            <a:ext cx="3914700" cy="161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Terry, Ryan, Veevek, Jackson, Jordan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7"/>
          <p:cNvSpPr txBox="1"/>
          <p:nvPr>
            <p:ph type="ctrTitle"/>
          </p:nvPr>
        </p:nvSpPr>
        <p:spPr>
          <a:xfrm>
            <a:off x="1878300" y="1196550"/>
            <a:ext cx="53799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WireFrames</a:t>
            </a:r>
            <a:endParaRPr/>
          </a:p>
        </p:txBody>
      </p:sp>
      <p:sp>
        <p:nvSpPr>
          <p:cNvPr id="328" name="Google Shape;328;p27"/>
          <p:cNvSpPr txBox="1"/>
          <p:nvPr>
            <p:ph idx="1" type="body"/>
          </p:nvPr>
        </p:nvSpPr>
        <p:spPr>
          <a:xfrm>
            <a:off x="1878300" y="2497925"/>
            <a:ext cx="5387400" cy="17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hlink"/>
                </a:solidFill>
                <a:uFill>
                  <a:noFill/>
                </a:uFill>
                <a:hlinkClick r:id="rId3"/>
              </a:rPr>
              <a:t>https://abhlyb.axshare.com/main.html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8"/>
          <p:cNvSpPr txBox="1"/>
          <p:nvPr>
            <p:ph type="ctrTitle"/>
          </p:nvPr>
        </p:nvSpPr>
        <p:spPr>
          <a:xfrm>
            <a:off x="2938225" y="1478825"/>
            <a:ext cx="53799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Tiktok</a:t>
            </a:r>
            <a:endParaRPr sz="4800"/>
          </a:p>
        </p:txBody>
      </p:sp>
      <p:sp>
        <p:nvSpPr>
          <p:cNvPr id="334" name="Google Shape;334;p28"/>
          <p:cNvSpPr txBox="1"/>
          <p:nvPr>
            <p:ph idx="1" type="body"/>
          </p:nvPr>
        </p:nvSpPr>
        <p:spPr>
          <a:xfrm>
            <a:off x="2938225" y="2602450"/>
            <a:ext cx="5387400" cy="172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35" name="Google Shape;335;p28" title="ITWS Tik Tok Video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38225" y="237188"/>
            <a:ext cx="2633424" cy="4669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19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RPI Dining Halls</a:t>
            </a:r>
            <a:endParaRPr/>
          </a:p>
        </p:txBody>
      </p:sp>
      <p:pic>
        <p:nvPicPr>
          <p:cNvPr id="275" name="Google Shape;27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775" y="1898150"/>
            <a:ext cx="3852452" cy="2569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5608" y="1898150"/>
            <a:ext cx="3858191" cy="256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RPI Foodies?</a:t>
            </a:r>
            <a:endParaRPr/>
          </a:p>
        </p:txBody>
      </p:sp>
      <p:sp>
        <p:nvSpPr>
          <p:cNvPr id="282" name="Google Shape;282;p20"/>
          <p:cNvSpPr txBox="1"/>
          <p:nvPr>
            <p:ph idx="1" type="body"/>
          </p:nvPr>
        </p:nvSpPr>
        <p:spPr>
          <a:xfrm>
            <a:off x="311700" y="1266325"/>
            <a:ext cx="450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Social media app to share dining hall food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Post like and comment RPI served food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Find a specific food or see what each dining hall is serving</a:t>
            </a:r>
            <a:endParaRPr sz="2200"/>
          </a:p>
        </p:txBody>
      </p:sp>
      <p:pic>
        <p:nvPicPr>
          <p:cNvPr id="283" name="Google Shape;2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1850" y="699825"/>
            <a:ext cx="1949950" cy="194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21601" y="2645075"/>
            <a:ext cx="1949950" cy="205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1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Users and Stakeholders</a:t>
            </a:r>
            <a:endParaRPr/>
          </a:p>
        </p:txBody>
      </p:sp>
      <p:sp>
        <p:nvSpPr>
          <p:cNvPr id="290" name="Google Shape;290;p21"/>
          <p:cNvSpPr txBox="1"/>
          <p:nvPr>
            <p:ph idx="1" type="body"/>
          </p:nvPr>
        </p:nvSpPr>
        <p:spPr>
          <a:xfrm>
            <a:off x="1347900" y="187687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Students of RPI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Parents of Students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Stakeholders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Sodexo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Stakeholders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Rensselaer</a:t>
            </a:r>
            <a:r>
              <a:rPr lang="en"/>
              <a:t> Dining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Users</a:t>
            </a:r>
            <a:endParaRPr/>
          </a:p>
        </p:txBody>
      </p:sp>
      <p:sp>
        <p:nvSpPr>
          <p:cNvPr id="291" name="Google Shape;291;p21"/>
          <p:cNvSpPr txBox="1"/>
          <p:nvPr>
            <p:ph idx="2" type="body"/>
          </p:nvPr>
        </p:nvSpPr>
        <p:spPr>
          <a:xfrm>
            <a:off x="4878875" y="1876925"/>
            <a:ext cx="2917200" cy="263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RPI Clubs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Rensselaer Admins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Stakeholders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Local Farmers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Stakeholders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2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Site Features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297" name="Google Shape;297;p22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Instagram + Reddit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post will have a picture + rating scale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Reactions - likes, </a:t>
            </a:r>
            <a:r>
              <a:rPr lang="en"/>
              <a:t>emojis and comments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Popular page - trending posts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Categories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Vegetarian/Vegan, Desserts, etc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Login/Create-account page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3"/>
          <p:cNvSpPr txBox="1"/>
          <p:nvPr>
            <p:ph type="title"/>
          </p:nvPr>
        </p:nvSpPr>
        <p:spPr>
          <a:xfrm>
            <a:off x="1347900" y="446125"/>
            <a:ext cx="6448200" cy="91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/>
          </a:p>
        </p:txBody>
      </p:sp>
      <p:sp>
        <p:nvSpPr>
          <p:cNvPr id="303" name="Google Shape;303;p23"/>
          <p:cNvSpPr txBox="1"/>
          <p:nvPr>
            <p:ph idx="1" type="body"/>
          </p:nvPr>
        </p:nvSpPr>
        <p:spPr>
          <a:xfrm>
            <a:off x="1123075" y="1717575"/>
            <a:ext cx="3340800" cy="29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480"/>
              <a:t>Front End</a:t>
            </a:r>
            <a:endParaRPr sz="1480"/>
          </a:p>
          <a:p>
            <a:pPr indent="-322580" lvl="0" marL="457200" rtl="0" algn="l">
              <a:spcBef>
                <a:spcPts val="1600"/>
              </a:spcBef>
              <a:spcAft>
                <a:spcPts val="0"/>
              </a:spcAft>
              <a:buSzPts val="1480"/>
              <a:buChar char="●"/>
            </a:pPr>
            <a:r>
              <a:rPr b="1" lang="en" sz="1480"/>
              <a:t>HTML</a:t>
            </a:r>
            <a:endParaRPr b="1" sz="1480"/>
          </a:p>
          <a:p>
            <a:pPr indent="-313690" lvl="1" marL="914400" rtl="0" algn="l">
              <a:spcBef>
                <a:spcPts val="0"/>
              </a:spcBef>
              <a:spcAft>
                <a:spcPts val="0"/>
              </a:spcAft>
              <a:buSzPts val="1340"/>
              <a:buChar char="○"/>
            </a:pPr>
            <a:r>
              <a:rPr lang="en" sz="1340"/>
              <a:t>Structure page layout + components</a:t>
            </a:r>
            <a:endParaRPr sz="134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ts val="1480"/>
              <a:buChar char="●"/>
            </a:pPr>
            <a:r>
              <a:rPr b="1" lang="en" sz="1480"/>
              <a:t>CSS</a:t>
            </a:r>
            <a:endParaRPr b="1" sz="1480"/>
          </a:p>
          <a:p>
            <a:pPr indent="-313690" lvl="1" marL="914400" rtl="0" algn="l">
              <a:spcBef>
                <a:spcPts val="0"/>
              </a:spcBef>
              <a:spcAft>
                <a:spcPts val="0"/>
              </a:spcAft>
              <a:buSzPts val="1340"/>
              <a:buChar char="○"/>
            </a:pPr>
            <a:r>
              <a:rPr lang="en" sz="1340"/>
              <a:t>Style each component</a:t>
            </a:r>
            <a:endParaRPr sz="134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ts val="1480"/>
              <a:buChar char="●"/>
            </a:pPr>
            <a:r>
              <a:rPr b="1" lang="en" sz="1480"/>
              <a:t>Javascript</a:t>
            </a:r>
            <a:endParaRPr b="1" sz="1480"/>
          </a:p>
          <a:p>
            <a:pPr indent="-313690" lvl="1" marL="914400" rtl="0" algn="l">
              <a:spcBef>
                <a:spcPts val="0"/>
              </a:spcBef>
              <a:spcAft>
                <a:spcPts val="0"/>
              </a:spcAft>
              <a:buSzPts val="1340"/>
              <a:buChar char="○"/>
            </a:pPr>
            <a:r>
              <a:rPr lang="en" sz="1340"/>
              <a:t>Add functionality</a:t>
            </a:r>
            <a:endParaRPr sz="134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48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48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SzPts val="770"/>
              <a:buNone/>
            </a:pPr>
            <a:r>
              <a:t/>
            </a:r>
            <a:endParaRPr sz="1480"/>
          </a:p>
        </p:txBody>
      </p:sp>
      <p:sp>
        <p:nvSpPr>
          <p:cNvPr id="304" name="Google Shape;304;p23"/>
          <p:cNvSpPr txBox="1"/>
          <p:nvPr>
            <p:ph idx="2" type="body"/>
          </p:nvPr>
        </p:nvSpPr>
        <p:spPr>
          <a:xfrm>
            <a:off x="4633875" y="1717650"/>
            <a:ext cx="3426000" cy="278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 end</a:t>
            </a:r>
            <a:endParaRPr/>
          </a:p>
          <a:p>
            <a:pPr indent="-322580" lvl="0" marL="457200" rtl="0" algn="l">
              <a:spcBef>
                <a:spcPts val="1600"/>
              </a:spcBef>
              <a:spcAft>
                <a:spcPts val="0"/>
              </a:spcAft>
              <a:buSzPts val="1480"/>
              <a:buChar char="●"/>
            </a:pPr>
            <a:r>
              <a:rPr b="1" lang="en" sz="1480"/>
              <a:t>mySQL</a:t>
            </a:r>
            <a:endParaRPr b="1" sz="1480"/>
          </a:p>
          <a:p>
            <a:pPr indent="-313690" lvl="1" marL="914400" rtl="0" algn="l">
              <a:spcBef>
                <a:spcPts val="0"/>
              </a:spcBef>
              <a:spcAft>
                <a:spcPts val="0"/>
              </a:spcAft>
              <a:buSzPts val="1340"/>
              <a:buChar char="○"/>
            </a:pPr>
            <a:r>
              <a:rPr lang="en" sz="1340"/>
              <a:t>Store data about users, posts, etc.</a:t>
            </a:r>
            <a:endParaRPr sz="1340"/>
          </a:p>
          <a:p>
            <a:pPr indent="-322580" lvl="0" marL="457200" rtl="0" algn="l">
              <a:spcBef>
                <a:spcPts val="0"/>
              </a:spcBef>
              <a:spcAft>
                <a:spcPts val="0"/>
              </a:spcAft>
              <a:buSzPts val="1480"/>
              <a:buChar char="●"/>
            </a:pPr>
            <a:r>
              <a:rPr b="1" lang="en" sz="1480"/>
              <a:t>PHP</a:t>
            </a:r>
            <a:endParaRPr b="1" sz="1480"/>
          </a:p>
          <a:p>
            <a:pPr indent="-313690" lvl="1" marL="914400" rtl="0" algn="l">
              <a:spcBef>
                <a:spcPts val="0"/>
              </a:spcBef>
              <a:spcAft>
                <a:spcPts val="0"/>
              </a:spcAft>
              <a:buSzPts val="1340"/>
              <a:buChar char="○"/>
            </a:pPr>
            <a:r>
              <a:rPr lang="en" sz="1340"/>
              <a:t>Communicates with front-end</a:t>
            </a:r>
            <a:endParaRPr sz="134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analyze and rank user likes and comments </a:t>
            </a:r>
            <a:endParaRPr sz="1300"/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find the most popular foods and eateries</a:t>
            </a:r>
            <a:endParaRPr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4"/>
          <p:cNvSpPr txBox="1"/>
          <p:nvPr>
            <p:ph type="title"/>
          </p:nvPr>
        </p:nvSpPr>
        <p:spPr>
          <a:xfrm>
            <a:off x="324475" y="148225"/>
            <a:ext cx="3559500" cy="137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Functional and Non-Functional Requirements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10" name="Google Shape;310;p24"/>
          <p:cNvSpPr txBox="1"/>
          <p:nvPr>
            <p:ph idx="1" type="body"/>
          </p:nvPr>
        </p:nvSpPr>
        <p:spPr>
          <a:xfrm>
            <a:off x="324475" y="1920450"/>
            <a:ext cx="8494800" cy="270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Functional requirements: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Post pictures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Review posts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Backend data collection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Non-functional requirements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Sort by recent / search queries, 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5"/>
          <p:cNvSpPr txBox="1"/>
          <p:nvPr>
            <p:ph type="title"/>
          </p:nvPr>
        </p:nvSpPr>
        <p:spPr>
          <a:xfrm>
            <a:off x="1885350" y="1897113"/>
            <a:ext cx="5373300" cy="134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SiteMap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6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322" name="Google Shape;3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1250"/>
            <a:ext cx="9144003" cy="47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